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rants.nih.gov/grants/guide/notice-files/NOT-OD-17-001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ites.nationalacademies.org/PGA/fdp/PGA_063626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0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2250" y="731520"/>
            <a:ext cx="870667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Revised Fringe Rate memo as of October 2016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Increases Main Campus RA/ PA Health Insurance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Health Insurance no longer the same for Main and HSC fringe memos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memo posted on OSP website (as of 10/3/16)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Budget Template updated soon with new rates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Federal Continuing Resolution until 12/9/2016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Federal spending cannot exceed previous fiscal year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NIH NOT-OD-16-046 indicates non-competing research grant awards will be issued“ …at a level below that indicated on the most recent Notice of Award (generally 90% of the previously committed level.”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See </a:t>
            </a:r>
            <a:r>
              <a:rPr lang="en-US" u="sng" dirty="0">
                <a:hlinkClick r:id="rId2"/>
              </a:rPr>
              <a:t>http://grants.nih.gov/grants/guide/notice-files/NOT-OD-17-001.html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Just announced last Friday; OSP has not seen reduced funding notices yet from NIH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PI / Departmental Authorizer / Organizational Hierarchy 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Please request changes as they occur (arrivals or departures)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Org Hierarchy changes completed with FSM prior to Cayuse</a:t>
            </a:r>
          </a:p>
          <a:p>
            <a:pPr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6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4786" y="572494"/>
            <a:ext cx="884185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Proposal due date for a </a:t>
            </a:r>
            <a:r>
              <a:rPr lang="en-US" u="sng" dirty="0" err="1" smtClean="0"/>
              <a:t>Subaward</a:t>
            </a:r>
            <a:r>
              <a:rPr lang="en-US" u="sng" dirty="0" smtClean="0"/>
              <a:t> 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Due date in Cayuse is the date OSP submits to the Sponsor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 OSP offices also have 5 day requirements to consider in planning due dates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Facilitates coordination to have the Sponsor’s PI </a:t>
            </a:r>
            <a:r>
              <a:rPr lang="en-US" u="sng" dirty="0" smtClean="0"/>
              <a:t>and</a:t>
            </a:r>
            <a:r>
              <a:rPr lang="en-US" dirty="0" smtClean="0"/>
              <a:t> their OSP information in the Notes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Federal Demonstration Partnership (FDP) updates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Cost reimbursable and Fixed Price templates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orms for foreign </a:t>
            </a:r>
            <a:r>
              <a:rPr lang="en-US" dirty="0" err="1" smtClean="0"/>
              <a:t>subawardees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See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sites.nationalacademies.org/PGA/fdp/PGA_063626</a:t>
            </a:r>
            <a:r>
              <a:rPr lang="en-US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Winter Break Schedule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Dec. 15 last day to submit for proposals due Jan 4, 2017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Dec. 20 last day to submit for proposals due Jan 5, 2017 or later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4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3224" y="564543"/>
            <a:ext cx="8865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Activity Code Updates in Cayuse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25" y="954157"/>
            <a:ext cx="8874070" cy="55755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558456" y="2242268"/>
            <a:ext cx="930302" cy="373711"/>
          </a:xfrm>
          <a:prstGeom prst="ellipse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98" y="1759973"/>
            <a:ext cx="7081266" cy="44490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7084" y="619432"/>
            <a:ext cx="781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Scroll down to Activity Code</a:t>
            </a:r>
          </a:p>
          <a:p>
            <a:r>
              <a:rPr lang="en-US" dirty="0"/>
              <a:t>	</a:t>
            </a:r>
            <a:r>
              <a:rPr lang="en-US" dirty="0" smtClean="0"/>
              <a:t>“Click Here to Choose Activity Code”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86117" y="3175819"/>
            <a:ext cx="1671483" cy="570271"/>
          </a:xfrm>
          <a:prstGeom prst="ellipse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465006" y="3962401"/>
            <a:ext cx="1632155" cy="668594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5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2284" y="668594"/>
            <a:ext cx="955695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Activity Code options    (Must choose one!) </a:t>
            </a:r>
          </a:p>
          <a:p>
            <a:r>
              <a:rPr lang="en-US" dirty="0" smtClean="0"/>
              <a:t>-   Applied Research : solves a problem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Basic Research: theory or testing hypotheses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Clinical Trial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Fellowship Non Research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Fellowship Research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Instruction: Sponsored for college credit courses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Public Service/ Other: Most likely an Other Sponsored Project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 smtClean="0"/>
              <a:t>How to determine Activity Code: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Ask the PI; the preferred method!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Use the CFDA (See CFDA.gov); describes the funded activity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Read the Statement of Work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Coordinate with OSP staff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 smtClean="0"/>
              <a:t>Important for federal reporting, audits, and to UNM financial statements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033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349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RAN Meeting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New Mexico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 Meeting</dc:title>
  <dc:creator>Mindy Susan Connolly</dc:creator>
  <cp:lastModifiedBy>Stephanie Sanchez</cp:lastModifiedBy>
  <cp:revision>10</cp:revision>
  <cp:lastPrinted>2016-10-10T22:52:42Z</cp:lastPrinted>
  <dcterms:created xsi:type="dcterms:W3CDTF">2016-10-10T22:19:03Z</dcterms:created>
  <dcterms:modified xsi:type="dcterms:W3CDTF">2016-10-11T16:58:50Z</dcterms:modified>
</cp:coreProperties>
</file>